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B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798" y="96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7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43"/>
            <a:ext cx="7406640" cy="18724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43"/>
            <a:ext cx="21671280" cy="18724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5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2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6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5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8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B4BDF-9032-3942-AC8E-515BA2F41F04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7363-F526-4B49-BAD5-8588CFBDEB9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esign Day Template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18400" cy="21945600"/>
          </a:xfrm>
          <a:prstGeom prst="rect">
            <a:avLst/>
          </a:prstGeom>
        </p:spPr>
      </p:pic>
      <p:pic>
        <p:nvPicPr>
          <p:cNvPr id="9" name="Picture 8" descr="Design Day Template.pdf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5" r="55324" b="82856"/>
          <a:stretch/>
        </p:blipFill>
        <p:spPr>
          <a:xfrm>
            <a:off x="457200" y="294643"/>
            <a:ext cx="7058026" cy="3762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8792"/>
            <a:ext cx="8343900" cy="193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2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6201" y="4686969"/>
            <a:ext cx="152402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2Stone Sans"/>
              <a:cs typeface="2Stone San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36280" y="3209642"/>
            <a:ext cx="50275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Advisor name goes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6201" y="453578"/>
            <a:ext cx="314190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0" dirty="0">
                <a:solidFill>
                  <a:schemeClr val="bg1"/>
                </a:solidFill>
                <a:latin typeface="Arial"/>
                <a:cs typeface="Arial"/>
              </a:rPr>
              <a:t>TITLE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77645" y="3209642"/>
            <a:ext cx="5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Department name here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46033" y="20989754"/>
            <a:ext cx="118987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/>
                <a:cs typeface="Arial"/>
              </a:rPr>
              <a:t>Sponsorship/funding acknowledgement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0690" y="5271745"/>
            <a:ext cx="9172419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Opportunity and Significance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Define the specific technical problem or opportunity addressed and its importance.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81810" y="5271745"/>
            <a:ext cx="917241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Technical Approach,  Accomplishments and  Results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This is the main section.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Adjust space allocation for all sections as needed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444832" y="5271745"/>
            <a:ext cx="91724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Next Steps for Development and Test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What further research, development and testing is needed, what are the milestones and/or approach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0690" y="9749893"/>
            <a:ext cx="9172419" cy="3539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Technical Objectives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Enumerate the specific objectives of the approach, including the questions the research and development effort will try to answer to determine the feasibility of the proposed approach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00690" y="15704590"/>
            <a:ext cx="9172419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Related Work and State of Practice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Describe the current state of practice, technical approaches, and prior  foundational work at WSU this project builds 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44832" y="9749893"/>
            <a:ext cx="917241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Commercialization Plan &amp; Partners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Who did you work with?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Who will you work with to commercialize the product or process?</a:t>
            </a:r>
          </a:p>
          <a:p>
            <a:pPr algn="ctr"/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What are the main steps or hurdles to commercialization?</a:t>
            </a:r>
          </a:p>
          <a:p>
            <a:pPr algn="ctr"/>
            <a:r>
              <a:rPr lang="en-US" sz="3200" dirty="0">
                <a:latin typeface="Arial"/>
                <a:cs typeface="Arial"/>
              </a:rPr>
              <a:t>This is an important section.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444832" y="15704590"/>
            <a:ext cx="91724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References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18455" y="3108882"/>
            <a:ext cx="50275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Student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1501349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172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2Stone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Bowles</dc:creator>
  <cp:lastModifiedBy>Sondra Auerbach</cp:lastModifiedBy>
  <cp:revision>11</cp:revision>
  <dcterms:created xsi:type="dcterms:W3CDTF">2015-04-06T17:19:05Z</dcterms:created>
  <dcterms:modified xsi:type="dcterms:W3CDTF">2022-03-11T17:29:11Z</dcterms:modified>
</cp:coreProperties>
</file>