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B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798" y="96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2"/>
            <a:ext cx="27980640" cy="47040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4BDF-9032-3942-AC8E-515BA2F41F04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7363-F526-4B49-BAD5-8588CFBDE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4BDF-9032-3942-AC8E-515BA2F41F04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7363-F526-4B49-BAD5-8588CFBDE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7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878843"/>
            <a:ext cx="7406640" cy="187248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878843"/>
            <a:ext cx="21671280" cy="187248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4BDF-9032-3942-AC8E-515BA2F41F04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7363-F526-4B49-BAD5-8588CFBDE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5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4BDF-9032-3942-AC8E-515BA2F41F04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7363-F526-4B49-BAD5-8588CFBDE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2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4102082"/>
            <a:ext cx="27980640" cy="435864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9301483"/>
            <a:ext cx="27980640" cy="4800598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4BDF-9032-3942-AC8E-515BA2F41F04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7363-F526-4B49-BAD5-8588CFBDE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6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5120641"/>
            <a:ext cx="14538960" cy="1448308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5120641"/>
            <a:ext cx="14538960" cy="1448308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4BDF-9032-3942-AC8E-515BA2F41F04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7363-F526-4B49-BAD5-8588CFBDE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5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4912362"/>
            <a:ext cx="14544677" cy="204723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6959600"/>
            <a:ext cx="14544677" cy="1264412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4912362"/>
            <a:ext cx="14550390" cy="204723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6959600"/>
            <a:ext cx="14550390" cy="1264412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4BDF-9032-3942-AC8E-515BA2F41F04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7363-F526-4B49-BAD5-8588CFBDE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1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4BDF-9032-3942-AC8E-515BA2F41F04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7363-F526-4B49-BAD5-8588CFBDE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7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4BDF-9032-3942-AC8E-515BA2F41F04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7363-F526-4B49-BAD5-8588CFBDE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873760"/>
            <a:ext cx="10829927" cy="371856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873761"/>
            <a:ext cx="18402300" cy="18729962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4592321"/>
            <a:ext cx="10829927" cy="15011402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4BDF-9032-3942-AC8E-515BA2F41F04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7363-F526-4B49-BAD5-8588CFBDE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0"/>
            <a:ext cx="19751040" cy="1813562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2"/>
            <a:ext cx="19751040" cy="2575558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4BDF-9032-3942-AC8E-515BA2F41F04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7363-F526-4B49-BAD5-8588CFBDE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8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120641"/>
            <a:ext cx="29626560" cy="14483082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B4BDF-9032-3942-AC8E-515BA2F41F04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67363-F526-4B49-BAD5-8588CFBDEB9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esign Day Template.pd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18400" cy="21945600"/>
          </a:xfrm>
          <a:prstGeom prst="rect">
            <a:avLst/>
          </a:prstGeom>
        </p:spPr>
      </p:pic>
      <p:pic>
        <p:nvPicPr>
          <p:cNvPr id="9" name="Picture 8" descr="Design Day Template.pdf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5" r="55324" b="82856"/>
          <a:stretch/>
        </p:blipFill>
        <p:spPr>
          <a:xfrm>
            <a:off x="457200" y="294643"/>
            <a:ext cx="7058026" cy="37623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78792"/>
            <a:ext cx="8343900" cy="193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72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751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1567510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156751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1567510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1567510" rtl="0" eaLnBrk="1" latinLnBrk="0" hangingPunct="1">
        <a:spcBef>
          <a:spcPct val="20000"/>
        </a:spcBef>
        <a:buFont typeface="Arial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1567510" rtl="0" eaLnBrk="1" latinLnBrk="0" hangingPunct="1">
        <a:spcBef>
          <a:spcPct val="20000"/>
        </a:spcBef>
        <a:buFont typeface="Arial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6201" y="4686969"/>
            <a:ext cx="1524021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latin typeface="2Stone Sans"/>
              <a:cs typeface="2Stone San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736280" y="3209642"/>
            <a:ext cx="502757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  <a:latin typeface="Arial"/>
                <a:cs typeface="Arial"/>
              </a:rPr>
              <a:t>Advisor name goes here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6201" y="453578"/>
            <a:ext cx="314190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0" dirty="0">
                <a:solidFill>
                  <a:schemeClr val="bg1"/>
                </a:solidFill>
                <a:latin typeface="Arial"/>
                <a:cs typeface="Arial"/>
              </a:rPr>
              <a:t>TITLE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177645" y="3209642"/>
            <a:ext cx="5027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  <a:latin typeface="Arial"/>
                <a:cs typeface="Arial"/>
              </a:rPr>
              <a:t>Department name here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546033" y="20989754"/>
            <a:ext cx="118987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/>
                <a:cs typeface="Arial"/>
              </a:rPr>
              <a:t>Sponsorship/funding acknowledgement goes here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0690" y="5271745"/>
            <a:ext cx="9172419" cy="2062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/>
                <a:cs typeface="Arial"/>
              </a:rPr>
              <a:t>Opportunity and Significance</a:t>
            </a: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r>
              <a:rPr lang="en-US" sz="3200" dirty="0">
                <a:latin typeface="Arial"/>
                <a:cs typeface="Arial"/>
              </a:rPr>
              <a:t>Define the specific technical problem or opportunity addressed and its importance.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81810" y="5271745"/>
            <a:ext cx="917241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/>
                <a:cs typeface="Arial"/>
              </a:rPr>
              <a:t>Technical Approach,  Accomplishments and  Results</a:t>
            </a: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r>
              <a:rPr lang="en-US" sz="3200" dirty="0">
                <a:latin typeface="Arial"/>
                <a:cs typeface="Arial"/>
              </a:rPr>
              <a:t>This is the main section.</a:t>
            </a: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r>
              <a:rPr lang="en-US" sz="3200" dirty="0">
                <a:latin typeface="Arial"/>
                <a:cs typeface="Arial"/>
              </a:rPr>
              <a:t>Adjust space allocation for all sections as needed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444832" y="5271745"/>
            <a:ext cx="91724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/>
                <a:cs typeface="Arial"/>
              </a:rPr>
              <a:t>Next Steps for Development and Test</a:t>
            </a: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r>
              <a:rPr lang="en-US" sz="3200" dirty="0">
                <a:latin typeface="Arial"/>
                <a:cs typeface="Arial"/>
              </a:rPr>
              <a:t>What further research, development and testing is needed, what are the milestones and/or approach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00690" y="9749893"/>
            <a:ext cx="9172419" cy="3539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/>
                <a:cs typeface="Arial"/>
              </a:rPr>
              <a:t>Technical Objectives</a:t>
            </a: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r>
              <a:rPr lang="en-US" sz="3200" dirty="0">
                <a:latin typeface="Arial"/>
                <a:cs typeface="Arial"/>
              </a:rPr>
              <a:t>Enumerate the specific objectives of the approach, including the questions the research and development effort will try to answer to determine the feasibility of the proposed approach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00690" y="15704590"/>
            <a:ext cx="9172419" cy="2554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/>
                <a:cs typeface="Arial"/>
              </a:rPr>
              <a:t>Related Work and State of Practice</a:t>
            </a: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r>
              <a:rPr lang="en-US" sz="3200" dirty="0">
                <a:latin typeface="Arial"/>
                <a:cs typeface="Arial"/>
              </a:rPr>
              <a:t>Describe the current state of practice, technical approaches, and prior  foundational work at WSU this project builds 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444832" y="9749893"/>
            <a:ext cx="9172419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/>
                <a:cs typeface="Arial"/>
              </a:rPr>
              <a:t>Commercialization Plan &amp; Partners</a:t>
            </a: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r>
              <a:rPr lang="en-US" sz="3200" dirty="0">
                <a:latin typeface="Arial"/>
                <a:cs typeface="Arial"/>
              </a:rPr>
              <a:t>Who did you work with?</a:t>
            </a: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r>
              <a:rPr lang="en-US" sz="3200" dirty="0">
                <a:latin typeface="Arial"/>
                <a:cs typeface="Arial"/>
              </a:rPr>
              <a:t>Who will you work with to commercialize the product or process?</a:t>
            </a:r>
          </a:p>
          <a:p>
            <a:pPr algn="ctr"/>
            <a:endParaRPr lang="en-US" sz="3200" dirty="0">
              <a:latin typeface="Arial"/>
              <a:cs typeface="Arial"/>
            </a:endParaRPr>
          </a:p>
          <a:p>
            <a:pPr algn="ctr"/>
            <a:r>
              <a:rPr lang="en-US" sz="3200" dirty="0">
                <a:latin typeface="Arial"/>
                <a:cs typeface="Arial"/>
              </a:rPr>
              <a:t>What are the main steps or hurdles to commercialization?</a:t>
            </a:r>
          </a:p>
          <a:p>
            <a:pPr algn="ctr"/>
            <a:r>
              <a:rPr lang="en-US" sz="3200" dirty="0">
                <a:latin typeface="Arial"/>
                <a:cs typeface="Arial"/>
              </a:rPr>
              <a:t>This is an important section.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444832" y="15704590"/>
            <a:ext cx="917241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/>
                <a:cs typeface="Arial"/>
              </a:rPr>
              <a:t>References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8455" y="3108882"/>
            <a:ext cx="502757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  <a:latin typeface="Arial"/>
                <a:cs typeface="Arial"/>
              </a:rPr>
              <a:t>Student name goes here</a:t>
            </a:r>
          </a:p>
        </p:txBody>
      </p:sp>
    </p:spTree>
    <p:extLst>
      <p:ext uri="{BB962C8B-B14F-4D97-AF65-F5344CB8AC3E}">
        <p14:creationId xmlns:p14="http://schemas.microsoft.com/office/powerpoint/2010/main" val="1501349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172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2Stone Sans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Bowles</dc:creator>
  <cp:lastModifiedBy>Sondra Auerbach</cp:lastModifiedBy>
  <cp:revision>11</cp:revision>
  <dcterms:created xsi:type="dcterms:W3CDTF">2015-04-06T17:19:05Z</dcterms:created>
  <dcterms:modified xsi:type="dcterms:W3CDTF">2022-03-11T17:29:11Z</dcterms:modified>
</cp:coreProperties>
</file>